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主要介绍了夜市的兴起、受欢迎程度及夜市在夜间经济中扮演着重要角色。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5" y="980728"/>
            <a:ext cx="10602683" cy="1301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 markets play a big part in the night-time economy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“Night-time economy” can be dated back to the 1970s in Britain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present,our Chinese government has called on more companies and shops to prolong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 hours to attract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shoppers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kinds of night markets have come up across the country when the sun sets and you’ll feel like that the day begins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 markets have regular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有规律的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opening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others have a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only show up sometimes at a certain period of time when some activities are organized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 in the latest fashions of clothes or handicrafts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手工艺品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become very popular with young shoppers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Dongjie,a pet stall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owner at the market,said that the number of visitors there was much bigger than that at her pet 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her,being part of the market is also a way to network and make friends with pet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cities have also tried their own ways of night markets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“Night Touring of Qinhuai” in Nanjing has strong local colour and has become a popular hot spot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Chongqing,one night market is full of stalls set up in the trunks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后备箱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Shoppers enjoy the night market,and at the same time,it gives those who are trying to look for jobs more chances to make a living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and where did night-time economy begin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present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1970s in Nanjing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1970s in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 in Britain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Night-time economy’ can be dated back to the 1970s in Britain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夜间经济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起源于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年代的英国。故选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market probably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opens at a regular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usually run by young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have a regular opening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sells food and drinks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of the markets have regular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有规律的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opening times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others have a pop-up style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only show up sometimes at a certain period of time when some activities are organized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可知，有些市场有固定的开放时间，但有些市场则是临时开放，它们只在组织某些活动的特定时间段出现，所以它们没有固定的开放时间。故选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Compared 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shop,Xu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Dongjie’s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 stall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fewer visitors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differences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more popular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look for jobs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“Xu Dongjie, a pet stall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owner at the marke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t, said that the number of visitors there was much bigger than that at her pet shop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可知，该市场宠物摊位老板徐东杰表示，这里的客流比她的宠物店多得多。故选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96741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correct about the night market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help much with the economy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jobless people make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turns many shoppers into stall owners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both shoppers and stall owners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423795" algn="l"/>
                <a:tab pos="5287645" algn="l"/>
                <a:tab pos="779780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4752" y="853964"/>
            <a:ext cx="3378516" cy="444015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4083970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Chongqing, one night market is full of stalls set up in the trunks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后备箱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of cars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Shoppers enjoy the night market, and at the same time, it gives those who are trying to look for jobs more chances to make a living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可知，在重庆，一个夜市里挤满了摆在汽车后备箱里的摊位。在购物者享受夜市的同时，这些摊位也为那些正在找工作的人提供了更多的谋生机会。故选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30685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markets help with the Chinese economy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stalls sell the latest fashions of clothes or handicrafts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kinds of night markets have become popular with young shoppers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markets gives more chances to those who are trying to look for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774" y="872604"/>
            <a:ext cx="3385193" cy="430660"/>
          </a:xfrm>
          <a:prstGeom prst="rect">
            <a:avLst/>
          </a:prstGeom>
        </p:spPr>
      </p:pic>
      <p:sp>
        <p:nvSpPr>
          <p:cNvPr id="6" name="内容占位符 5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主旨大意题。通读全文可知，本文主要介绍了夜市的兴起、受欢迎程度及夜市在夜间经济中扮演着重要角色。故选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3349</Words>
  <Application>WPS 演示</Application>
  <PresentationFormat>自定义</PresentationFormat>
  <Paragraphs>63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471</cp:revision>
  <dcterms:created xsi:type="dcterms:W3CDTF">2020-11-06T05:24:00Z</dcterms:created>
  <dcterms:modified xsi:type="dcterms:W3CDTF">2025-09-16T03:03:35Z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445ED3B9D8CF467DBE96E039A164F447_12</vt:lpwstr>
  </property>
</Properties>
</file>